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60" r:id="rId7"/>
    <p:sldId id="259" r:id="rId8"/>
    <p:sldId id="261" r:id="rId9"/>
    <p:sldId id="262" r:id="rId10"/>
    <p:sldId id="267" r:id="rId11"/>
    <p:sldId id="268" r:id="rId12"/>
    <p:sldId id="269" r:id="rId13"/>
    <p:sldId id="270" r:id="rId14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8B2EF-A675-4741-B14E-F7605AED3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846983-0BBB-454E-AB13-1536D0303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469B2F-B6E5-4652-A390-A18FDEA6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2C2D5-3109-47F8-B455-1DBD3FE9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DD2E9-CC62-4F5C-81ED-2A49E8A6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C6B12-9771-4AB9-8F6F-C49F6D41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16C2DC-0B3F-4C98-AD57-DA323A0C1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0C6C9-4A40-4371-9466-6E39E51E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FE9956-C58E-4D75-AEF8-4BB130D0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629C8A-8FF7-4667-96DB-432F8E80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28F617-312B-43D0-9E1C-0FC7B9560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FB1AC0-53C9-4460-A30E-4AFB34984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36CD1-3650-43A6-8C5E-2BB5747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4FDFC-FA46-41E0-92AE-2913ECD2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D2DAF7-29DC-4CAE-9316-F6EC8356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4CEEF-39A3-4376-BC48-C69D9E00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FAAD3F-D13B-49E5-87FB-F3AC147CE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8C5E5-BF39-44EA-9A19-4648E015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F05034-1314-4A82-B81D-A794135A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466CDC-C17C-4B07-93A5-2D9AF946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EA9C2-BBF8-4F47-8912-7E750613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03117F-1E36-4E6F-93AE-E89CF79D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6DDA46-2AB7-4AFB-A0F2-469F7B8F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F3EB87-4D3D-4DD7-A31E-E40CA20F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FA3BA-BC7C-4554-9849-2D5B2FCF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4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0099E-FA58-41D4-B189-DCDCF3E4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D526EB-8A11-41C7-B509-35A0F79C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6867E3-F843-45B6-A33E-5C8E10D1D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ADFC10-34B0-4AAF-89A7-D824809A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4ACAE8-C4C0-4F44-A144-01FFA685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355426-54C0-4FF7-BBB0-A7F1897D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9D8AD-0A1B-4520-B495-97F88489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633BEF-0AC5-4274-A7DD-D661D1EB7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2357AA-3724-4079-B30D-AD577D887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FE74C8-1180-4320-8A6B-CEBFCFF51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75682B-3DF4-4BAB-A632-DC6E7090F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8A080E-5D15-4832-B590-1C1469C3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0C9C47-F3AD-44AD-88F2-6F0C50F6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E7027E-03DD-454D-A030-9B1AE9B5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4969E-E550-4331-8A34-C1E22025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A0AE0E-3081-465C-83D1-A4D54E26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B7E48E-5BAA-42E2-9D63-D4A8B130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A5F31B-2B8D-42D4-94FA-3DBEF928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8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A0A532-3869-4A5D-BA80-FD473DE9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BCCF14-908A-4374-90F7-E0CA136D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2B160A-2E74-4E7D-AE90-FC5FAC8D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531AF-7C5A-4C12-BA07-7DB47A47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1755F-B126-427C-9AD0-9A3FD05E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34C44A-6D4C-4C6B-910F-2E4051AE2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B369B6-D935-4AB8-9A6C-E19C04C5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885B96-C700-48F9-BF32-6F3F2B20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92B81D-0FF2-405C-B1C3-7C349394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5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750F9-0BC8-4931-922C-B1C950C2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906721-9603-48CA-9365-DFE4985B5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EC38FC-47BC-4918-9D6C-AE046E9D5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723521-88C1-437D-9A9D-BE46AB51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AFD9E7-9F83-4B45-8D6C-3F6114FA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87CD58-57D7-47C5-A992-7FC83B48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6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6518DE-1C5B-492B-A9A5-2003493B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E90599-6B0E-412B-80C6-0FE18F026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29E0D2-7BE9-4466-9C25-D3224D931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9394-EE2A-43B6-9C22-ED6D72ECCD08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3102E-71E6-4C69-953F-3C3B00E6F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A23E0-F38F-4FDE-949E-B3B2B385A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D3DA-84FF-4073-83FF-B6F42139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49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1FD291-AE51-41F2-A2C9-5D208F8B3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F00C5-0D8C-4E5B-92FD-616D334C5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CREATIVE WAYS TO PRAY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81E722B0-33D9-4E06-A3E3-4D78D7468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6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73B304-F821-4CCB-A001-D7A90FC9A533}"/>
              </a:ext>
            </a:extLst>
          </p:cNvPr>
          <p:cNvSpPr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  MOVEMENT</a:t>
            </a:r>
          </a:p>
        </p:txBody>
      </p:sp>
      <p:pic>
        <p:nvPicPr>
          <p:cNvPr id="5" name="Picture 4" descr="A picture containing text, outdoor, person, air&#10;&#10;Description automatically generated">
            <a:extLst>
              <a:ext uri="{FF2B5EF4-FFF2-40B4-BE49-F238E27FC236}">
                <a16:creationId xmlns:a16="http://schemas.microsoft.com/office/drawing/2014/main" xmlns="" id="{65FED52A-5239-42B8-AA64-8A37C199E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1347" r="-1" b="2716"/>
          <a:stretch/>
        </p:blipFill>
        <p:spPr>
          <a:xfrm>
            <a:off x="307840" y="777586"/>
            <a:ext cx="3793472" cy="3199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00CC66-07F7-4591-8981-8A287A74D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82637" y="321734"/>
            <a:ext cx="3422214" cy="2010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EE9CEB-DA81-45DB-A557-83B149366C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13389"/>
          <a:stretch/>
        </p:blipFill>
        <p:spPr>
          <a:xfrm>
            <a:off x="4695115" y="2422098"/>
            <a:ext cx="2768019" cy="2013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9884ED-9E07-40CF-B396-D5EC40E1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8072" r="3" b="19572"/>
          <a:stretch/>
        </p:blipFill>
        <p:spPr>
          <a:xfrm>
            <a:off x="7812108" y="777585"/>
            <a:ext cx="4072052" cy="319961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43C3E-19A3-4894-96CB-E77661B625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730" r="10230" b="1"/>
          <a:stretch/>
        </p:blipFill>
        <p:spPr>
          <a:xfrm>
            <a:off x="750616" y="4121169"/>
            <a:ext cx="2907919" cy="24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1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150554-045C-4F77-A70A-B82DE55A1473}"/>
              </a:ext>
            </a:extLst>
          </p:cNvPr>
          <p:cNvSpPr/>
          <p:nvPr/>
        </p:nvSpPr>
        <p:spPr>
          <a:xfrm>
            <a:off x="1507741" y="417496"/>
            <a:ext cx="674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SCRIPTURE  --  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Just a few suggestions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729274-3DCC-4506-AF78-230DF1D6C2D0}"/>
              </a:ext>
            </a:extLst>
          </p:cNvPr>
          <p:cNvSpPr txBox="1"/>
          <p:nvPr/>
        </p:nvSpPr>
        <p:spPr>
          <a:xfrm>
            <a:off x="2886323" y="1566407"/>
            <a:ext cx="5364161" cy="3276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Lectio Divina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Imaginative reflection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Using my senses to explore message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Dialog with persons in scene/ 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Applying message to myself, today’s world, </a:t>
            </a:r>
            <a:r>
              <a:rPr lang="en-US" sz="2000" dirty="0" err="1"/>
              <a:t>etc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Re-write the story for today, for yourself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Just sit with it!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8883FA1-B67A-4A21-B1FA-0AAF66DF1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02655" y="4561840"/>
            <a:ext cx="4067303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3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0AAA06-9461-4004-B167-A34B7FB8A6D1}"/>
              </a:ext>
            </a:extLst>
          </p:cNvPr>
          <p:cNvSpPr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SOCIAL JUSTICE</a:t>
            </a:r>
            <a:endParaRPr lang="en-US" sz="40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xmlns="" id="{2F7E1C54-3F1E-4C76-B3DC-C75CC4E48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7840" y="583895"/>
            <a:ext cx="3793472" cy="357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2EA8A7-EC89-4ADB-8CDC-E68F7FEE4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194959" y="676740"/>
            <a:ext cx="3797570" cy="1300538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1EB86A8-BB9D-49C3-805C-943136209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94331" y="2141251"/>
            <a:ext cx="3398825" cy="2013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C7D17A-68F3-42CB-B190-B72520B03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086176" y="1109816"/>
            <a:ext cx="3797984" cy="253515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xmlns="" id="{ACF5C2A6-5CAD-437E-AC9C-32DB41295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7840" y="4659921"/>
            <a:ext cx="3794760" cy="17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B23A87-FD9E-436C-8A22-25D1AB199247}"/>
              </a:ext>
            </a:extLst>
          </p:cNvPr>
          <p:cNvSpPr/>
          <p:nvPr/>
        </p:nvSpPr>
        <p:spPr>
          <a:xfrm>
            <a:off x="4128368" y="4921823"/>
            <a:ext cx="4937937" cy="1147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  TRANSITIONS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close, closeup&#10;&#10;Description automatically generated">
            <a:extLst>
              <a:ext uri="{FF2B5EF4-FFF2-40B4-BE49-F238E27FC236}">
                <a16:creationId xmlns:a16="http://schemas.microsoft.com/office/drawing/2014/main" xmlns="" id="{E5F58A4D-95D9-4AAD-91EE-0B0361F6C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1546" r="3356" b="-1"/>
          <a:stretch/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7749DD-C503-4182-93AA-B25C3E40A6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" b="6741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C20267F5-D4E6-477A-A590-81F2ABD1B8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xmlns="" id="{4EC8BC37-65B6-476D-A8A8-FEB331C7BC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281" r="12469" b="-1"/>
          <a:stretch/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175FB962-1689-4C77-97AD-F32D2B2E8C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625" r="-5" b="-5"/>
          <a:stretch/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3176A8-0DD0-4DD5-86C1-CC3611A855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22376" b="3"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294D567-2D7A-4033-BC4F-AAC04203BE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4433" r="10598" b="-4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421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DC535F-AC0A-417D-96AB-6706BECACD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662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AAAF8E-31DB-4148-8FCA-4D8233D691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B9F9BE-12D6-4E3E-8BF1-011844E61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19498" y="806754"/>
            <a:ext cx="4287064" cy="55495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274328-4774-4DF9-BA53-452565122F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6A61426B-B63A-45B0-8768-5A58D262B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030624" y="798656"/>
            <a:ext cx="3207512" cy="28707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1C7B46D-2FEF-4FAA-915B-8B21A66BB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candle&#10;&#10;Description automatically generated">
            <a:extLst>
              <a:ext uri="{FF2B5EF4-FFF2-40B4-BE49-F238E27FC236}">
                <a16:creationId xmlns:a16="http://schemas.microsoft.com/office/drawing/2014/main" xmlns="" id="{55E814C3-B212-40FC-A347-52A3AE495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84783" y="4298555"/>
            <a:ext cx="3689286" cy="19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3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7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A063D0-BE13-49BB-BC0C-BC7ED81F13BA}"/>
              </a:ext>
            </a:extLst>
          </p:cNvPr>
          <p:cNvSpPr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ART FOR REFLECTION</a:t>
            </a:r>
            <a:endParaRPr lang="en-US" sz="40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AC17A5-FAD1-46C7-98C8-9723F863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18" y="321734"/>
            <a:ext cx="2892206" cy="2010551"/>
          </a:xfrm>
          <a:prstGeom prst="rect">
            <a:avLst/>
          </a:prstGeom>
        </p:spPr>
      </p:pic>
      <p:pic>
        <p:nvPicPr>
          <p:cNvPr id="3" name="Picture 2" descr="Spiral shell pattern">
            <a:extLst>
              <a:ext uri="{FF2B5EF4-FFF2-40B4-BE49-F238E27FC236}">
                <a16:creationId xmlns:a16="http://schemas.microsoft.com/office/drawing/2014/main" xmlns="" id="{AA8BD730-8A63-415D-8D3D-7E7414620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6" y="2422097"/>
            <a:ext cx="2517255" cy="2013804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="" id="{27DE427F-14C2-49F8-88AC-1C484E217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996021" y="254180"/>
            <a:ext cx="3793472" cy="4046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FB19B0-98EF-4A54-9DA4-010BE3331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474" y="320980"/>
            <a:ext cx="3797984" cy="364383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night, bright, painting&#10;&#10;Description automatically generated">
            <a:extLst>
              <a:ext uri="{FF2B5EF4-FFF2-40B4-BE49-F238E27FC236}">
                <a16:creationId xmlns:a16="http://schemas.microsoft.com/office/drawing/2014/main" xmlns="" id="{78C429FF-A93D-4299-AB0C-445EA97B7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38474" y="4525715"/>
            <a:ext cx="255308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5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52EAE5-5503-4AB4-8DCD-19B5D2013DB1}"/>
              </a:ext>
            </a:extLst>
          </p:cNvPr>
          <p:cNvSpPr/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Breath Prayer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D8FBA6-6A3D-470A-8F77-D1142D7AE87F}"/>
              </a:ext>
            </a:extLst>
          </p:cNvPr>
          <p:cNvSpPr txBox="1"/>
          <p:nvPr/>
        </p:nvSpPr>
        <p:spPr>
          <a:xfrm>
            <a:off x="6096000" y="558800"/>
            <a:ext cx="5306084" cy="5913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Appreciate my ability to breathe!  Become aware of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 the inhale / exhale rhythm.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Breathe in counting  to four slowly:  1 – 2 – 3 – 4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Exhale: counting to four slowly:  1 – 2 – 3 – 4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Repeat three or four times allowing your breath to circulate within your body.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     Imagine it travelling to the head, through the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  heart, to the arms, to the feet.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Breath in God’s love, exhale any bitterness.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Breath in God’s calm, exhale any upset or anxiety.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Breath in God’s peace, exhale peace to the world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  around you.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Etc. etc. etc.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6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3D9D84-39CD-4281-8527-FA822988230E}"/>
              </a:ext>
            </a:extLst>
          </p:cNvPr>
          <p:cNvSpPr/>
          <p:nvPr/>
        </p:nvSpPr>
        <p:spPr>
          <a:xfrm>
            <a:off x="6090574" y="802955"/>
            <a:ext cx="4981507" cy="97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Centering Prayer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231DAB-F565-4C69-9B9A-39AD1F69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3370" r="14973" b="-1"/>
          <a:stretch/>
        </p:blipFill>
        <p:spPr>
          <a:xfrm>
            <a:off x="81208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8DB032-CE02-4DE9-88A5-5FE9597AA151}"/>
              </a:ext>
            </a:extLst>
          </p:cNvPr>
          <p:cNvSpPr txBox="1"/>
          <p:nvPr/>
        </p:nvSpPr>
        <p:spPr>
          <a:xfrm>
            <a:off x="5614876" y="1778000"/>
            <a:ext cx="5453276" cy="460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You may want to begin with the breath prayer.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Sit relaxed and gently close your eyes.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 present in faith and love to God who dwells in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the center of your being.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Silently </a:t>
            </a:r>
            <a:r>
              <a:rPr lang="en-US" smtClean="0">
                <a:solidFill>
                  <a:srgbClr val="000000"/>
                </a:solidFill>
              </a:rPr>
              <a:t>choose </a:t>
            </a:r>
            <a:r>
              <a:rPr lang="en-US" dirty="0">
                <a:solidFill>
                  <a:srgbClr val="000000"/>
                </a:solidFill>
              </a:rPr>
              <a:t>a word [mantra] and let it be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present to you.  The word is simply 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   means to turn my attention beyond myself and my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 concerns.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Whenever I become aware of anything, I simply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 return to God with the word that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 I chose.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This is the whole prayer.  We give ourselves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 completely to God…just be in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        God’s presence.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708344-BEF7-413B-8DDD-0A407842B52B}"/>
              </a:ext>
            </a:extLst>
          </p:cNvPr>
          <p:cNvSpPr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DIRECTION PRAYERS</a:t>
            </a: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xmlns="" id="{FFD8978F-56C6-48B8-B29A-A4CEA3864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761" r="1" b="20962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7316D42-2F56-4910-9D70-E648CB947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2119" r="10624" b="1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B30CE90-409B-4EF8-8426-E1DF14418F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300" b="1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xmlns="" id="{C5A8A46F-A270-447D-9BFB-62F352A568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3808" r="4" b="22840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xmlns="" id="{2FA4307A-5483-40AE-A9C6-E0E5C09BF2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95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xmlns="" id="{0AAA6BF0-5FEA-4CF2-9AA7-047D1BEBFB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4869" r="1" b="15188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9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xmlns="" id="{8C89A7EB-E8E5-4CE6-A9A6-9877FC294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40104" r="-1" b="-1"/>
          <a:stretch/>
        </p:blipFill>
        <p:spPr>
          <a:xfrm>
            <a:off x="462343" y="453918"/>
            <a:ext cx="4425623" cy="1868815"/>
          </a:xfrm>
          <a:prstGeom prst="rect">
            <a:avLst/>
          </a:prstGeom>
        </p:spPr>
      </p:pic>
      <p:pic>
        <p:nvPicPr>
          <p:cNvPr id="24" name="Picture 23" descr="A rose with green leaves&#10;&#10;Description automatically generated">
            <a:extLst>
              <a:ext uri="{FF2B5EF4-FFF2-40B4-BE49-F238E27FC236}">
                <a16:creationId xmlns:a16="http://schemas.microsoft.com/office/drawing/2014/main" xmlns="" id="{F85D3A2D-F740-4F2B-AA0D-9466B84121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849" r="3" b="35621"/>
          <a:stretch/>
        </p:blipFill>
        <p:spPr>
          <a:xfrm>
            <a:off x="455134" y="2482591"/>
            <a:ext cx="4425623" cy="3918209"/>
          </a:xfrm>
          <a:prstGeom prst="rect">
            <a:avLst/>
          </a:prstGeom>
        </p:spPr>
      </p:pic>
      <p:pic>
        <p:nvPicPr>
          <p:cNvPr id="21" name="Picture 20" descr="A painting hanging on a wall&#10;&#10;Description automatically generated">
            <a:extLst>
              <a:ext uri="{FF2B5EF4-FFF2-40B4-BE49-F238E27FC236}">
                <a16:creationId xmlns:a16="http://schemas.microsoft.com/office/drawing/2014/main" xmlns="" id="{9AF51EA2-F06D-45FD-835E-09D41E95F0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330" r="14387" b="-3"/>
          <a:stretch/>
        </p:blipFill>
        <p:spPr>
          <a:xfrm>
            <a:off x="5039581" y="455276"/>
            <a:ext cx="2128524" cy="39182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634A21A-3D5D-4DFA-99F4-16A0319865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21624" y="453918"/>
            <a:ext cx="4413176" cy="3918209"/>
          </a:xfrm>
          <a:prstGeom prst="rect">
            <a:avLst/>
          </a:prstGeom>
          <a:solidFill>
            <a:srgbClr val="773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7AEE33-8775-44FB-B8C6-19093AC0311C}"/>
              </a:ext>
            </a:extLst>
          </p:cNvPr>
          <p:cNvSpPr/>
          <p:nvPr/>
        </p:nvSpPr>
        <p:spPr>
          <a:xfrm>
            <a:off x="7578164" y="717176"/>
            <a:ext cx="3890683" cy="2079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Images</a:t>
            </a:r>
            <a:endParaRPr lang="en-US" sz="48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icture containing table, chair, desk, computer&#10;&#10;Description automatically generated">
            <a:extLst>
              <a:ext uri="{FF2B5EF4-FFF2-40B4-BE49-F238E27FC236}">
                <a16:creationId xmlns:a16="http://schemas.microsoft.com/office/drawing/2014/main" xmlns="" id="{249896F1-E77D-45EF-8C3C-C858327BE0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63" r="21455" b="-3"/>
          <a:stretch/>
        </p:blipFill>
        <p:spPr>
          <a:xfrm>
            <a:off x="5035056" y="4533661"/>
            <a:ext cx="2133050" cy="1865533"/>
          </a:xfrm>
          <a:prstGeom prst="rect">
            <a:avLst/>
          </a:prstGeom>
        </p:spPr>
      </p:pic>
      <p:pic>
        <p:nvPicPr>
          <p:cNvPr id="12" name="Picture 11" descr="A large bridge over a body of water&#10;&#10;Description automatically generated">
            <a:extLst>
              <a:ext uri="{FF2B5EF4-FFF2-40B4-BE49-F238E27FC236}">
                <a16:creationId xmlns:a16="http://schemas.microsoft.com/office/drawing/2014/main" xmlns="" id="{46CC6A60-3FA3-47EC-9AD1-FB6A41CB0A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293" r="16986" b="5"/>
          <a:stretch/>
        </p:blipFill>
        <p:spPr>
          <a:xfrm rot="21600000">
            <a:off x="7318437" y="4535267"/>
            <a:ext cx="2136433" cy="1865533"/>
          </a:xfrm>
          <a:prstGeom prst="rect">
            <a:avLst/>
          </a:prstGeom>
        </p:spPr>
      </p:pic>
      <p:pic>
        <p:nvPicPr>
          <p:cNvPr id="18" name="Picture 17" descr="A candle in it&#10;&#10;Description automatically generated">
            <a:extLst>
              <a:ext uri="{FF2B5EF4-FFF2-40B4-BE49-F238E27FC236}">
                <a16:creationId xmlns:a16="http://schemas.microsoft.com/office/drawing/2014/main" xmlns="" id="{3373B573-3F2A-4D3E-98D4-049F35D6D4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821" r="-1" b="-1"/>
          <a:stretch/>
        </p:blipFill>
        <p:spPr>
          <a:xfrm>
            <a:off x="9609170" y="4535267"/>
            <a:ext cx="2125631" cy="18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55E584-8BD4-4F13-B052-7C211513AB14}"/>
              </a:ext>
            </a:extLst>
          </p:cNvPr>
          <p:cNvSpPr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      NATURE</a:t>
            </a:r>
          </a:p>
        </p:txBody>
      </p:sp>
      <p:pic>
        <p:nvPicPr>
          <p:cNvPr id="17" name="Picture 16" descr="A picture containing bird, sitting, chicken, outdoor&#10;&#10;Description automatically generated">
            <a:extLst>
              <a:ext uri="{FF2B5EF4-FFF2-40B4-BE49-F238E27FC236}">
                <a16:creationId xmlns:a16="http://schemas.microsoft.com/office/drawing/2014/main" xmlns="" id="{3729C6A4-6725-460C-B481-E589F5139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r="1" b="14655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9" name="Picture 8" descr="A picture containing tree, plant, poplar, birch&#10;&#10;Description automatically generated">
            <a:extLst>
              <a:ext uri="{FF2B5EF4-FFF2-40B4-BE49-F238E27FC236}">
                <a16:creationId xmlns:a16="http://schemas.microsoft.com/office/drawing/2014/main" xmlns="" id="{F6A1777E-25D8-4306-B56B-FC67B48A6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2" b="-1"/>
          <a:stretch/>
        </p:blipFill>
        <p:spPr>
          <a:xfrm rot="5400000">
            <a:off x="4043623" y="480657"/>
            <a:ext cx="4111323" cy="3793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1C9EBD-BBF3-4CDD-9676-6789841E4F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2415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13" name="Picture 12" descr="A picture containing outdoor, smoke, nature, dark&#10;&#10;Description automatically generated">
            <a:extLst>
              <a:ext uri="{FF2B5EF4-FFF2-40B4-BE49-F238E27FC236}">
                <a16:creationId xmlns:a16="http://schemas.microsoft.com/office/drawing/2014/main" xmlns="" id="{09CF565D-8FB4-4393-AE47-C730A5ACA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" r="1" b="13943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E25134F-8D31-493D-A416-57CE1005F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6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7" name="Picture 6" descr="A picture containing tree, forest, wood, wooded&#10;&#10;Description automatically generated">
            <a:extLst>
              <a:ext uri="{FF2B5EF4-FFF2-40B4-BE49-F238E27FC236}">
                <a16:creationId xmlns:a16="http://schemas.microsoft.com/office/drawing/2014/main" xmlns="" id="{17488C84-3B30-471C-AEE8-2EEAB2A7CF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r="1" b="21047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43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7E734232-46A8-4884-9A59-B7E3BA4BC3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dog sitting on a table&#10;&#10;Description automatically generated">
            <a:extLst>
              <a:ext uri="{FF2B5EF4-FFF2-40B4-BE49-F238E27FC236}">
                <a16:creationId xmlns:a16="http://schemas.microsoft.com/office/drawing/2014/main" xmlns="" id="{70C45223-2331-4CE5-9358-8B4E14ED2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3705" r="15011" b="1"/>
          <a:stretch/>
        </p:blipFill>
        <p:spPr>
          <a:xfrm>
            <a:off x="1" y="1"/>
            <a:ext cx="4038603" cy="5271924"/>
          </a:xfrm>
          <a:prstGeom prst="rect">
            <a:avLst/>
          </a:prstGeom>
        </p:spPr>
      </p:pic>
      <p:pic>
        <p:nvPicPr>
          <p:cNvPr id="35" name="Picture 34" descr="A small bird sitting on top of a parrot&#10;&#10;Description automatically generated">
            <a:extLst>
              <a:ext uri="{FF2B5EF4-FFF2-40B4-BE49-F238E27FC236}">
                <a16:creationId xmlns:a16="http://schemas.microsoft.com/office/drawing/2014/main" xmlns="" id="{C7526A64-933F-4937-8BCD-CB9402502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1060" r="27516" b="-1"/>
          <a:stretch/>
        </p:blipFill>
        <p:spPr>
          <a:xfrm>
            <a:off x="4038600" y="1"/>
            <a:ext cx="4076700" cy="5271924"/>
          </a:xfrm>
          <a:prstGeom prst="rect">
            <a:avLst/>
          </a:prstGeom>
        </p:spPr>
      </p:pic>
      <p:pic>
        <p:nvPicPr>
          <p:cNvPr id="30" name="Picture 29" descr="A small grey animal&#10;&#10;Description automatically generated">
            <a:extLst>
              <a:ext uri="{FF2B5EF4-FFF2-40B4-BE49-F238E27FC236}">
                <a16:creationId xmlns:a16="http://schemas.microsoft.com/office/drawing/2014/main" xmlns="" id="{E0FFE976-483C-4EAD-8B73-C6DEFC1A42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065" r="22425" b="-1"/>
          <a:stretch/>
        </p:blipFill>
        <p:spPr>
          <a:xfrm>
            <a:off x="8115292" y="1"/>
            <a:ext cx="4076700" cy="527192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346B8D2-3218-41A5-B817-9ABFB108C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1E014CA-4279-4E70-AC56-0BBEBF92C2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8B3DCF8-9D1E-4907-B1EC-98D11BC16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8D6B9EF-FF47-487C-8B82-F9F2B9A54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717D090-7948-433A-AED2-EA1A98E6F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618C3E8-8260-4E23-8BA1-C2C3E80BE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6B497C-337A-4738-A943-F819DA8D15EB}"/>
              </a:ext>
            </a:extLst>
          </p:cNvPr>
          <p:cNvSpPr/>
          <p:nvPr/>
        </p:nvSpPr>
        <p:spPr>
          <a:xfrm>
            <a:off x="699713" y="5588000"/>
            <a:ext cx="6867277" cy="920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Pets…</a:t>
            </a:r>
          </a:p>
        </p:txBody>
      </p:sp>
    </p:spTree>
    <p:extLst>
      <p:ext uri="{BB962C8B-B14F-4D97-AF65-F5344CB8AC3E}">
        <p14:creationId xmlns:p14="http://schemas.microsoft.com/office/powerpoint/2010/main" val="413611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302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CREATIVE WAYS TO PRAY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WAYS TO PRAY</dc:title>
  <dc:creator>Spangler, Mary Ann</dc:creator>
  <cp:lastModifiedBy>Derek Stanic</cp:lastModifiedBy>
  <cp:revision>10</cp:revision>
  <dcterms:created xsi:type="dcterms:W3CDTF">2020-12-17T13:36:13Z</dcterms:created>
  <dcterms:modified xsi:type="dcterms:W3CDTF">2024-06-22T12:40:33Z</dcterms:modified>
</cp:coreProperties>
</file>